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A766"/>
    <a:srgbClr val="1C2D18"/>
    <a:srgbClr val="36E27A"/>
    <a:srgbClr val="A7EF23"/>
    <a:srgbClr val="F8E8DB"/>
    <a:srgbClr val="BEEFE9"/>
    <a:srgbClr val="032500"/>
    <a:srgbClr val="FA6852"/>
    <a:srgbClr val="1B86A7"/>
    <a:srgbClr val="B9E9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26DE6B1-4E7E-964B-954A-EB34003F200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o 18">
            <a:extLst>
              <a:ext uri="{FF2B5EF4-FFF2-40B4-BE49-F238E27FC236}">
                <a16:creationId xmlns:a16="http://schemas.microsoft.com/office/drawing/2014/main" id="{137F5A17-F4F9-0E41-BDD2-1D6307A632B0}"/>
              </a:ext>
            </a:extLst>
          </p:cNvPr>
          <p:cNvGrpSpPr/>
          <p:nvPr/>
        </p:nvGrpSpPr>
        <p:grpSpPr>
          <a:xfrm>
            <a:off x="-35443" y="2505715"/>
            <a:ext cx="12333336" cy="1846570"/>
            <a:chOff x="-35443" y="2356869"/>
            <a:chExt cx="12333336" cy="1846570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EA2AA727-699C-C742-A88D-EBA04B68D2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35443" y="2356869"/>
              <a:ext cx="6192267" cy="1806078"/>
            </a:xfrm>
            <a:prstGeom prst="rect">
              <a:avLst/>
            </a:prstGeom>
          </p:spPr>
        </p:pic>
        <p:pic>
          <p:nvPicPr>
            <p:cNvPr id="51" name="Imagen 50">
              <a:extLst>
                <a:ext uri="{FF2B5EF4-FFF2-40B4-BE49-F238E27FC236}">
                  <a16:creationId xmlns:a16="http://schemas.microsoft.com/office/drawing/2014/main" id="{C1F5F235-6A58-CE44-81BE-D76EA3F3F6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05626" y="2397361"/>
              <a:ext cx="6192267" cy="1806078"/>
            </a:xfrm>
            <a:prstGeom prst="rect">
              <a:avLst/>
            </a:prstGeom>
          </p:spPr>
        </p:pic>
      </p:grp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36E2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920" y="0"/>
            <a:ext cx="3200400" cy="228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144327" y="4544517"/>
            <a:ext cx="18635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MAULE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688055" y="4354139"/>
            <a:ext cx="776131" cy="122352"/>
            <a:chOff x="5722374" y="5619135"/>
            <a:chExt cx="1223254" cy="192838"/>
          </a:xfrm>
          <a:solidFill>
            <a:srgbClr val="A7EF23"/>
          </a:solidFill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21" name="Imagen 20">
            <a:extLst>
              <a:ext uri="{FF2B5EF4-FFF2-40B4-BE49-F238E27FC236}">
                <a16:creationId xmlns:a16="http://schemas.microsoft.com/office/drawing/2014/main" id="{814CDAFA-2258-024F-B360-DCA511FA64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79127" y="4054381"/>
            <a:ext cx="1084779" cy="1077298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CE0D6ED8-F68C-6F46-8B49-D075BFF2DF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6707" y="3255864"/>
            <a:ext cx="1152110" cy="1077298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01BD5E4E-1762-8546-885D-EA607470EE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1519" y="1406905"/>
            <a:ext cx="1077298" cy="121196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448390C1-454F-E24E-B2FA-48F0AA53E1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356683" y="2231185"/>
            <a:ext cx="1107223" cy="1077298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4E92B3F9-AB85-2C4A-850E-653193B560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2995" y="4054381"/>
            <a:ext cx="1084779" cy="1077298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85A28AA0-EF27-7D41-A802-820D7DBCDEB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40551" y="2231185"/>
            <a:ext cx="1107223" cy="1077298"/>
          </a:xfrm>
          <a:prstGeom prst="rect">
            <a:avLst/>
          </a:prstGeom>
        </p:spPr>
      </p:pic>
      <p:pic>
        <p:nvPicPr>
          <p:cNvPr id="54" name="Imagen 53">
            <a:extLst>
              <a:ext uri="{FF2B5EF4-FFF2-40B4-BE49-F238E27FC236}">
                <a16:creationId xmlns:a16="http://schemas.microsoft.com/office/drawing/2014/main" id="{E7AE2273-D244-364D-ADB2-C1689C678B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8955" y="3255864"/>
            <a:ext cx="1152110" cy="1077298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7EBC7443-CDCF-644B-B135-11390471BA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83767" y="1406905"/>
            <a:ext cx="1077298" cy="121196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8E8D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1C2D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4D2C3AE-11B9-FE4F-873E-47ED65407A4E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25A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B575F17-4238-E249-90A6-48E036409D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>
            <a:extLst>
              <a:ext uri="{FF2B5EF4-FFF2-40B4-BE49-F238E27FC236}">
                <a16:creationId xmlns:a16="http://schemas.microsoft.com/office/drawing/2014/main" id="{F43FCE2B-5468-0C45-A5E1-7C0672943F0B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F8E8DB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825AC58-9CD2-FA4E-8EEB-3AFE3F1CA310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1C2D18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FE8EAD01-0AEE-AC42-A3E4-5C2098E2D81D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1C2D1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ángulo 15">
            <a:extLst>
              <a:ext uri="{FF2B5EF4-FFF2-40B4-BE49-F238E27FC236}">
                <a16:creationId xmlns:a16="http://schemas.microsoft.com/office/drawing/2014/main" id="{E39AE042-61A8-6A4F-8185-E0E37AE29588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25A7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01E25D04-7C08-1D4E-92D1-EA54738F3F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32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3460584-E7A9-0E42-AE03-E42E191B3CCB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36E27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F17450-92F0-E24F-BCB4-94BDD65E1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7FC0115-9D81-F84B-B7D4-D10020F445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19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53</cp:revision>
  <dcterms:created xsi:type="dcterms:W3CDTF">2024-11-19T15:44:34Z</dcterms:created>
  <dcterms:modified xsi:type="dcterms:W3CDTF">2025-12-23T00:30:58Z</dcterms:modified>
</cp:coreProperties>
</file>